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56" r:id="rId3"/>
    <p:sldId id="264" r:id="rId4"/>
  </p:sldIdLst>
  <p:sldSz cx="6858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1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85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2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D66F8-0CA4-654E-B947-F0650F703572}" type="datetimeFigureOut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925E-CC5E-8A44-A266-9F6D64245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96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D66F8-0CA4-654E-B947-F0650F703572}" type="datetimeFigureOut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925E-CC5E-8A44-A266-9F6D64245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0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D66F8-0CA4-654E-B947-F0650F703572}" type="datetimeFigureOut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925E-CC5E-8A44-A266-9F6D64245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94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D66F8-0CA4-654E-B947-F0650F703572}" type="datetimeFigureOut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925E-CC5E-8A44-A266-9F6D64245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357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Arial Rounded MT Bold" panose="020F0704030504030204" pitchFamily="34" charset="77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D66F8-0CA4-654E-B947-F0650F703572}" type="datetimeFigureOut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925E-CC5E-8A44-A266-9F6D64245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50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D66F8-0CA4-654E-B947-F0650F703572}" type="datetimeFigureOut">
              <a:rPr lang="en-US" smtClean="0"/>
              <a:t>9/24/20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925E-CC5E-8A44-A266-9F6D64245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86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D66F8-0CA4-654E-B947-F0650F703572}" type="datetimeFigureOut">
              <a:rPr lang="en-US" smtClean="0"/>
              <a:t>9/24/20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925E-CC5E-8A44-A266-9F6D64245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69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D66F8-0CA4-654E-B947-F0650F703572}" type="datetimeFigureOut">
              <a:rPr lang="en-US" smtClean="0"/>
              <a:t>9/24/20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925E-CC5E-8A44-A266-9F6D64245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7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D66F8-0CA4-654E-B947-F0650F703572}" type="datetimeFigureOut">
              <a:rPr lang="en-US" smtClean="0"/>
              <a:t>9/24/20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925E-CC5E-8A44-A266-9F6D64245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3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D66F8-0CA4-654E-B947-F0650F703572}" type="datetimeFigureOut">
              <a:rPr lang="en-US" smtClean="0"/>
              <a:t>9/24/20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925E-CC5E-8A44-A266-9F6D64245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68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D66F8-0CA4-654E-B947-F0650F703572}" type="datetimeFigureOut">
              <a:rPr lang="en-US" smtClean="0"/>
              <a:t>9/24/20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5925E-CC5E-8A44-A266-9F6D64245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98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1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D66F8-0CA4-654E-B947-F0650F703572}" type="datetimeFigureOut">
              <a:rPr lang="en-US" smtClean="0"/>
              <a:t>9/24/20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5925E-CC5E-8A44-A266-9F6D64245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8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i="0" kern="1200">
          <a:solidFill>
            <a:schemeClr val="bg1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1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1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1" i="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08ED7-4F79-1344-A252-26D04DCB61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Example Title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3EE228-618F-7D4D-93B0-9B48701FA3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 Your Great Class</a:t>
            </a:r>
          </a:p>
        </p:txBody>
      </p:sp>
    </p:spTree>
    <p:extLst>
      <p:ext uri="{BB962C8B-B14F-4D97-AF65-F5344CB8AC3E}">
        <p14:creationId xmlns:p14="http://schemas.microsoft.com/office/powerpoint/2010/main" val="349841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B030AC-A8EB-8E42-AFB8-3E0AEC6A7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Content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FF666-F475-DA43-ADC7-E49150050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Text Sparingly</a:t>
            </a:r>
          </a:p>
          <a:p>
            <a:r>
              <a:rPr lang="en-US" b="0" dirty="0">
                <a:latin typeface="+mj-lt"/>
                <a:cs typeface="Arial Narrow" panose="020B0604020202020204" pitchFamily="34" charset="0"/>
              </a:rPr>
              <a:t>Avoid thin fonts, they don’t show up well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193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8F6BF-26D8-8C4A-A08A-94131FDE6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Images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88C7E-932F-F84A-A7AB-FBE9D9552FE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Add figures with transparent backgrounds</a:t>
            </a:r>
          </a:p>
          <a:p>
            <a:r>
              <a:rPr lang="en-US" dirty="0"/>
              <a:t>White or light line images look best, just avoid those that are entirely black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A1CEA5D-0E1A-2747-A24D-A43E71CB85F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17266" y="1825625"/>
            <a:ext cx="102384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049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858</TotalTime>
  <Words>44</Words>
  <Application>Microsoft Macintosh PowerPoint</Application>
  <PresentationFormat>Custom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Arial Rounded MT Bold</vt:lpstr>
      <vt:lpstr>Calibri</vt:lpstr>
      <vt:lpstr>Calibri Light</vt:lpstr>
      <vt:lpstr>Office Theme</vt:lpstr>
      <vt:lpstr>Example Title Slide</vt:lpstr>
      <vt:lpstr>Example Content Slide</vt:lpstr>
      <vt:lpstr>Adding Images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Whirlwind review of random variables</dc:title>
  <dc:creator>Tim Essington</dc:creator>
  <cp:lastModifiedBy>Tim Essington</cp:lastModifiedBy>
  <cp:revision>12</cp:revision>
  <dcterms:created xsi:type="dcterms:W3CDTF">2020-09-21T18:06:18Z</dcterms:created>
  <dcterms:modified xsi:type="dcterms:W3CDTF">2020-09-24T23:32:34Z</dcterms:modified>
</cp:coreProperties>
</file>